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8"/>
    <p:restoredTop sz="94648"/>
  </p:normalViewPr>
  <p:slideViewPr>
    <p:cSldViewPr snapToGrid="0">
      <p:cViewPr varScale="1">
        <p:scale>
          <a:sx n="92" d="100"/>
          <a:sy n="92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70F7-C935-CB03-6FB3-AB5F59F06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E29F-69B4-814E-05BC-095E72D7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AA9-C43B-199E-CC24-51ED905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0CD-69FC-AFB0-BB37-DC484B31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A53-F395-20BA-8501-6828BB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39A-4311-917E-EB8B-623D6FDF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39E0-B709-761C-8D31-1F1F56E3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77C-4269-DF5A-8D96-860CD0BF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3768-AC39-6EC0-8EFA-46C3CAE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5788-3366-5E8E-CD5D-DEBBA7C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9DD6B-6216-D78E-558A-405627F3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6B33-20F7-2304-4D2F-DFE46BDC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6CE0-6003-6C85-9A6F-46175AA4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7D9D-B4F0-0273-B9D4-2E62E7F2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0A23-10C5-220A-3787-D034B30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16FC-125A-1583-2EDD-2FF7CCB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3423-0636-2913-2F3A-5C8B1F3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7F3-0ABA-9FCE-2207-FE8BEEF5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614C-7F91-26E3-053A-06C6BB76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57CF-D306-C065-CEE9-B6F255E2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A29-DF7F-65AA-1082-CF7B27B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19EEF-5350-A0DF-E23A-E4E140AA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931A9-7ED7-CC16-0723-515D811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311F-52BC-5843-F916-A89B2B97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BA2D-A532-C725-986F-F24E051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C8A-8791-B7F5-3769-D33E4B62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9A-E623-4FE7-AEB1-421ED1B9B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C37D7-A18A-C39A-8DC6-F1186F40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3DD-4A2B-AD36-CAAF-782FDE83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EC9D-230B-FF13-65B9-DAE760E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A902-EB17-A923-2C27-8917D9B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972-223E-E293-AE89-5D3A60E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EB269-CB7C-D2A7-809D-F4A6702F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9D85-90A3-7A1A-ECAB-3B61F330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80203-FB3B-AF07-4F2C-7A5D3C64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AA143-81EF-A018-A1F2-7CE030CC5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83B5C-DEEB-6753-DB3F-FD2AAF2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C6749-1DD7-C284-15A7-939BA4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F6135-1DA3-B65C-25F0-0424D47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B31-CA32-D786-461B-89003DC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278B-3106-4051-9961-E22D257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4EBBA-3DD9-DA34-C51C-5AF4FD38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1B16-C5DB-50E3-51CB-773781EA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AF684-DB6A-C760-4082-5E504723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7242D-81B0-B4BF-1E27-4AE25E98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1B14-C7D0-DB58-4B41-15818355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C321-6A2C-4343-6223-884BC926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9186-1EAD-4AAB-A90A-8F1ABF40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CA-C5B0-2FDB-CF91-2BBF1F7B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17C49-6F0F-EBF7-FF5A-4FC7F385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A3E5-2710-E6A4-1F21-9F7AA8C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C03-6634-C452-BE32-38C87A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EE-7145-4AD5-C4F8-97A5E41B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C945-8027-F6EB-60E4-39D9800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C19C-8BF7-C7A0-72D0-ED0C3F0D3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C8C7-90CB-8C74-E031-EC4F4742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F0A1-6E75-0D33-2819-522936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E98AA-E9DA-2F2E-CF6C-2501A76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B153D-F4C8-76CD-B8D6-2AE0280F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6FA-CE3F-EB61-342B-FE4D85B1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1AED-DEB4-1C21-C537-7B45DFD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E9A0-D7BF-9343-A6BC-A8F022A0A301}" type="datetimeFigureOut">
              <a:rPr lang="en-US" smtClean="0"/>
              <a:t>4/7/23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0900-1F7B-E18D-5F1E-A81C64AEB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AD1E-7813-BBEF-84B7-C4956717A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465C218-0FAA-44B8-EFB0-3A4693F1A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46"/>
          <a:stretch/>
        </p:blipFill>
        <p:spPr>
          <a:xfrm>
            <a:off x="226695" y="11430"/>
            <a:ext cx="11715750" cy="6775704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61F9B19-86DE-AC65-701B-AE26404D2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22" t="50287" b="13999"/>
          <a:stretch/>
        </p:blipFill>
        <p:spPr>
          <a:xfrm>
            <a:off x="6573990" y="771888"/>
            <a:ext cx="1124537" cy="160934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2CB52F16-14D1-00BD-5503-10056845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22" t="16043" b="48333"/>
          <a:stretch/>
        </p:blipFill>
        <p:spPr>
          <a:xfrm>
            <a:off x="1135157" y="700926"/>
            <a:ext cx="1129713" cy="16126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D33-CD21-4DDE-70D5-CD6D75A34426}"/>
              </a:ext>
            </a:extLst>
          </p:cNvPr>
          <p:cNvSpPr txBox="1"/>
          <p:nvPr/>
        </p:nvSpPr>
        <p:spPr>
          <a:xfrm>
            <a:off x="1564245" y="70092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BE8A-E381-BD3B-68CB-D7C435D307FF}"/>
              </a:ext>
            </a:extLst>
          </p:cNvPr>
          <p:cNvSpPr txBox="1"/>
          <p:nvPr/>
        </p:nvSpPr>
        <p:spPr>
          <a:xfrm>
            <a:off x="7055314" y="76834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809B5-3DDE-19F0-8F92-8180B4DF32C4}"/>
              </a:ext>
            </a:extLst>
          </p:cNvPr>
          <p:cNvSpPr txBox="1"/>
          <p:nvPr/>
        </p:nvSpPr>
        <p:spPr>
          <a:xfrm>
            <a:off x="6980386" y="774848"/>
            <a:ext cx="18469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High Burden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Low Burden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8D847-3104-B0F0-D16C-E743220EAF27}"/>
              </a:ext>
            </a:extLst>
          </p:cNvPr>
          <p:cNvSpPr txBox="1"/>
          <p:nvPr/>
        </p:nvSpPr>
        <p:spPr>
          <a:xfrm>
            <a:off x="1521781" y="742491"/>
            <a:ext cx="27067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High Disadvantage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High Privilege</a:t>
            </a:r>
          </a:p>
        </p:txBody>
      </p:sp>
    </p:spTree>
    <p:extLst>
      <p:ext uri="{BB962C8B-B14F-4D97-AF65-F5344CB8AC3E}">
        <p14:creationId xmlns:p14="http://schemas.microsoft.com/office/powerpoint/2010/main" val="30206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2</cp:revision>
  <dcterms:created xsi:type="dcterms:W3CDTF">2023-04-07T19:23:10Z</dcterms:created>
  <dcterms:modified xsi:type="dcterms:W3CDTF">2023-04-07T21:22:34Z</dcterms:modified>
</cp:coreProperties>
</file>